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4.png" ContentType="image/png"/>
  <Override PartName="/ppt/media/image11.gif" ContentType="image/gif"/>
  <Override PartName="/ppt/media/image10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Modifier les styles du texte du masque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e3e3e3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rgbClr val="e3e3e3"/>
              </a:solidFill>
              <a:latin typeface="Calisto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A07A099-7E21-4044-82F2-126F98883109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1A985A7-2F96-4EB8-88F8-D9BC9A2FCC5F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Modifiez le style du titre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ECF0542-0F1F-4336-A0CC-83751958B598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01/24/2019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E86F8D3-E65E-4FD4-8D1C-EB39F35A0330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992520"/>
            <a:ext cx="11360160" cy="2736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/>
          </p:nvPr>
        </p:nvSpPr>
        <p:spPr>
          <a:xfrm>
            <a:off x="11296800" y="6217200"/>
            <a:ext cx="73116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49E688B-76EA-45A6-B555-EFE8AC42C25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di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tit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le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te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/>
          </p:nvPr>
        </p:nvSpPr>
        <p:spPr>
          <a:xfrm>
            <a:off x="11296800" y="6217200"/>
            <a:ext cx="73116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D8A668FB-4AD2-4D62-BC3A-5388B238E6F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55200" y="365040"/>
            <a:ext cx="5119920" cy="1692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3e3e3"/>
                </a:solidFill>
                <a:latin typeface="Calisto MT"/>
              </a:rPr>
              <a:t>Projet de Majeure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61" name="Espace réservé du contenu 4" descr=""/>
          <p:cNvPicPr/>
          <p:nvPr/>
        </p:nvPicPr>
        <p:blipFill>
          <a:blip r:embed="rId1"/>
          <a:srcRect l="18612" t="0" r="17636" b="0"/>
          <a:stretch/>
        </p:blipFill>
        <p:spPr>
          <a:xfrm>
            <a:off x="5878800" y="0"/>
            <a:ext cx="6312960" cy="685764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62" name="CustomShape 2"/>
          <p:cNvSpPr/>
          <p:nvPr/>
        </p:nvSpPr>
        <p:spPr>
          <a:xfrm>
            <a:off x="758880" y="3194280"/>
            <a:ext cx="5119920" cy="16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Dylan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TO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STI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Cédric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KU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ASSIVI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Pedro FOLETTO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PI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MENTA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8AC000-E2DC-47A8-8646-845F508D3D40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Boucle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d'entraîn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Google Shape;79;p16" descr=""/>
          <p:cNvPicPr/>
          <p:nvPr/>
        </p:nvPicPr>
        <p:blipFill>
          <a:blip r:embed="rId1"/>
          <a:stretch/>
        </p:blipFill>
        <p:spPr>
          <a:xfrm>
            <a:off x="1702080" y="2075400"/>
            <a:ext cx="3689640" cy="406872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80;p16" descr=""/>
          <p:cNvPicPr/>
          <p:nvPr/>
        </p:nvPicPr>
        <p:blipFill>
          <a:blip r:embed="rId2"/>
          <a:stretch/>
        </p:blipFill>
        <p:spPr>
          <a:xfrm>
            <a:off x="5923440" y="2075400"/>
            <a:ext cx="5753160" cy="321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Google Shape;86;p17" descr=""/>
          <p:cNvPicPr/>
          <p:nvPr/>
        </p:nvPicPr>
        <p:blipFill>
          <a:blip r:embed="rId1"/>
          <a:stretch/>
        </p:blipFill>
        <p:spPr>
          <a:xfrm>
            <a:off x="759600" y="2160360"/>
            <a:ext cx="10420560" cy="437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Google Shape;92;p18" descr=""/>
          <p:cNvPicPr/>
          <p:nvPr/>
        </p:nvPicPr>
        <p:blipFill>
          <a:blip r:embed="rId1"/>
          <a:srcRect l="0" t="0" r="0" b="74226"/>
          <a:stretch/>
        </p:blipFill>
        <p:spPr>
          <a:xfrm>
            <a:off x="759600" y="1914840"/>
            <a:ext cx="10420560" cy="1128960"/>
          </a:xfrm>
          <a:prstGeom prst="rect">
            <a:avLst/>
          </a:prstGeom>
          <a:ln>
            <a:noFill/>
          </a:ln>
        </p:spPr>
      </p:pic>
      <p:pic>
        <p:nvPicPr>
          <p:cNvPr id="219" name="Google Shape;93;p18" descr=""/>
          <p:cNvPicPr/>
          <p:nvPr/>
        </p:nvPicPr>
        <p:blipFill>
          <a:blip r:embed="rId2"/>
          <a:stretch/>
        </p:blipFill>
        <p:spPr>
          <a:xfrm>
            <a:off x="203040" y="4114800"/>
            <a:ext cx="11784960" cy="16563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5970240" y="3044160"/>
            <a:ext cx="3240" cy="73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4377960" y="719640"/>
            <a:ext cx="7156080" cy="5418360"/>
            <a:chOff x="4377960" y="719640"/>
            <a:chExt cx="7156080" cy="5418360"/>
          </a:xfrm>
        </p:grpSpPr>
        <p:sp>
          <p:nvSpPr>
            <p:cNvPr id="165" name="CustomShape 2"/>
            <p:cNvSpPr/>
            <p:nvPr/>
          </p:nvSpPr>
          <p:spPr>
            <a:xfrm>
              <a:off x="6896880" y="719640"/>
              <a:ext cx="2010600" cy="8870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Initialisations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66" name="Group 3"/>
            <p:cNvGrpSpPr/>
            <p:nvPr/>
          </p:nvGrpSpPr>
          <p:grpSpPr>
            <a:xfrm>
              <a:off x="4377960" y="2166480"/>
              <a:ext cx="7156080" cy="2903760"/>
              <a:chOff x="4377960" y="2166480"/>
              <a:chExt cx="7156080" cy="2903760"/>
            </a:xfrm>
          </p:grpSpPr>
          <p:sp>
            <p:nvSpPr>
              <p:cNvPr id="167" name="CustomShape 4"/>
              <p:cNvSpPr/>
              <p:nvPr/>
            </p:nvSpPr>
            <p:spPr>
              <a:xfrm>
                <a:off x="5203440" y="2166480"/>
                <a:ext cx="1755000" cy="98856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sto MT"/>
                  </a:rPr>
                  <a:t>Start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8" name="CustomShape 5"/>
              <p:cNvSpPr/>
              <p:nvPr/>
            </p:nvSpPr>
            <p:spPr>
              <a:xfrm>
                <a:off x="5203440" y="3687120"/>
                <a:ext cx="1755000" cy="109368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9" name="CustomShape 6"/>
              <p:cNvSpPr/>
              <p:nvPr/>
            </p:nvSpPr>
            <p:spPr>
              <a:xfrm>
                <a:off x="9037080" y="2166480"/>
                <a:ext cx="1755000" cy="105552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Start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0" name="CustomShape 7"/>
              <p:cNvSpPr/>
              <p:nvPr/>
            </p:nvSpPr>
            <p:spPr>
              <a:xfrm>
                <a:off x="8969760" y="3725640"/>
                <a:ext cx="1755000" cy="101736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1" name="CustomShape 8"/>
              <p:cNvSpPr/>
              <p:nvPr/>
            </p:nvSpPr>
            <p:spPr>
              <a:xfrm flipV="1">
                <a:off x="6958800" y="1116360"/>
                <a:ext cx="2077560" cy="155844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9"/>
              <p:cNvSpPr/>
              <p:nvPr/>
            </p:nvSpPr>
            <p:spPr>
              <a:xfrm rot="10800000">
                <a:off x="6959160" y="2661480"/>
                <a:ext cx="2010600" cy="157284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73" name="Group 10"/>
              <p:cNvGrpSpPr/>
              <p:nvPr/>
            </p:nvGrpSpPr>
            <p:grpSpPr>
              <a:xfrm>
                <a:off x="4377960" y="3201840"/>
                <a:ext cx="1607760" cy="1868400"/>
                <a:chOff x="4377960" y="3201840"/>
                <a:chExt cx="1607760" cy="1868400"/>
              </a:xfrm>
            </p:grpSpPr>
            <p:sp>
              <p:nvSpPr>
                <p:cNvPr id="174" name="CustomShape 11"/>
                <p:cNvSpPr/>
                <p:nvPr/>
              </p:nvSpPr>
              <p:spPr>
                <a:xfrm rot="9811800">
                  <a:off x="4538880" y="3357000"/>
                  <a:ext cx="1249920" cy="15681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5" name="CustomShape 12"/>
                <p:cNvSpPr/>
                <p:nvPr/>
              </p:nvSpPr>
              <p:spPr>
                <a:xfrm>
                  <a:off x="5433480" y="3534120"/>
                  <a:ext cx="16704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76" name="Group 13"/>
              <p:cNvGrpSpPr/>
              <p:nvPr/>
            </p:nvGrpSpPr>
            <p:grpSpPr>
              <a:xfrm>
                <a:off x="10032840" y="3203640"/>
                <a:ext cx="1501200" cy="1847520"/>
                <a:chOff x="10032840" y="3203640"/>
                <a:chExt cx="1501200" cy="1847520"/>
              </a:xfrm>
            </p:grpSpPr>
            <p:sp>
              <p:nvSpPr>
                <p:cNvPr id="177" name="CustomShape 14"/>
                <p:cNvSpPr/>
                <p:nvPr/>
              </p:nvSpPr>
              <p:spPr>
                <a:xfrm flipH="1" rot="11898600">
                  <a:off x="10190160" y="3360600"/>
                  <a:ext cx="1128600" cy="155232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8" name="CustomShape 15"/>
                <p:cNvSpPr/>
                <p:nvPr/>
              </p:nvSpPr>
              <p:spPr>
                <a:xfrm flipH="1">
                  <a:off x="10317600" y="3534120"/>
                  <a:ext cx="14940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9" name="CustomShape 16"/>
              <p:cNvSpPr/>
              <p:nvPr/>
            </p:nvSpPr>
            <p:spPr>
              <a:xfrm>
                <a:off x="6081120" y="315540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CustomShape 17"/>
              <p:cNvSpPr/>
              <p:nvPr/>
            </p:nvSpPr>
            <p:spPr>
              <a:xfrm>
                <a:off x="9847440" y="322236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81" name="CustomShape 18"/>
            <p:cNvSpPr/>
            <p:nvPr/>
          </p:nvSpPr>
          <p:spPr>
            <a:xfrm rot="5400000">
              <a:off x="6712200" y="975960"/>
              <a:ext cx="559080" cy="182088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CustomShape 19"/>
            <p:cNvSpPr/>
            <p:nvPr/>
          </p:nvSpPr>
          <p:spPr>
            <a:xfrm>
              <a:off x="7019280" y="5250960"/>
              <a:ext cx="1880280" cy="88704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Game Over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3" name="CustomShape 20"/>
            <p:cNvSpPr/>
            <p:nvPr/>
          </p:nvSpPr>
          <p:spPr>
            <a:xfrm rot="5400000">
              <a:off x="8649720" y="4052880"/>
              <a:ext cx="507600" cy="188748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CustomShape 21"/>
          <p:cNvSpPr/>
          <p:nvPr/>
        </p:nvSpPr>
        <p:spPr>
          <a:xfrm>
            <a:off x="760320" y="2646000"/>
            <a:ext cx="348228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Architecture du code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5" name="TextShape 2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C310ECC-76E5-4214-8A33-B24C0D2A4697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202720" y="4665600"/>
            <a:ext cx="663840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Mode Jeu Libre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87" name="Image 10" descr=""/>
          <p:cNvPicPr/>
          <p:nvPr/>
        </p:nvPicPr>
        <p:blipFill>
          <a:blip r:embed="rId1"/>
          <a:srcRect l="2908" t="0" r="20348" b="0"/>
          <a:stretch/>
        </p:blipFill>
        <p:spPr>
          <a:xfrm>
            <a:off x="0" y="0"/>
            <a:ext cx="4847760" cy="4359240"/>
          </a:xfrm>
          <a:prstGeom prst="rect">
            <a:avLst/>
          </a:prstGeom>
          <a:ln>
            <a:noFill/>
          </a:ln>
        </p:spPr>
      </p:pic>
      <p:pic>
        <p:nvPicPr>
          <p:cNvPr id="188" name="Image 8" descr=""/>
          <p:cNvPicPr/>
          <p:nvPr/>
        </p:nvPicPr>
        <p:blipFill>
          <a:blip r:embed="rId2"/>
          <a:srcRect l="0" t="0" r="0" b="12766"/>
          <a:stretch/>
        </p:blipFill>
        <p:spPr>
          <a:xfrm>
            <a:off x="4971960" y="0"/>
            <a:ext cx="7216560" cy="4359240"/>
          </a:xfrm>
          <a:prstGeom prst="rect">
            <a:avLst/>
          </a:prstGeom>
          <a:ln>
            <a:noFill/>
          </a:ln>
        </p:spPr>
      </p:pic>
      <p:pic>
        <p:nvPicPr>
          <p:cNvPr id="189" name="Image 12" descr=""/>
          <p:cNvPicPr/>
          <p:nvPr/>
        </p:nvPicPr>
        <p:blipFill>
          <a:blip r:embed="rId3"/>
          <a:srcRect l="0" t="0" r="0" b="28112"/>
          <a:stretch/>
        </p:blipFill>
        <p:spPr>
          <a:xfrm>
            <a:off x="0" y="4472640"/>
            <a:ext cx="4847760" cy="238500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164D0A6-C6D5-4015-A156-3FE6A30A209E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07040" y="4502160"/>
            <a:ext cx="10765080" cy="1207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o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d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e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 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C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o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b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a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t</a:t>
            </a:r>
            <a:endParaRPr b="0" lang="en-US" sz="6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92" name="Image 4" descr=""/>
          <p:cNvPicPr/>
          <p:nvPr/>
        </p:nvPicPr>
        <p:blipFill>
          <a:blip r:embed="rId1"/>
          <a:stretch/>
        </p:blipFill>
        <p:spPr>
          <a:xfrm>
            <a:off x="321840" y="845640"/>
            <a:ext cx="5458320" cy="2936160"/>
          </a:xfrm>
          <a:prstGeom prst="rect">
            <a:avLst/>
          </a:prstGeom>
          <a:ln>
            <a:noFill/>
          </a:ln>
        </p:spPr>
      </p:pic>
      <p:pic>
        <p:nvPicPr>
          <p:cNvPr id="193" name="Image 6" descr=""/>
          <p:cNvPicPr/>
          <p:nvPr/>
        </p:nvPicPr>
        <p:blipFill>
          <a:blip r:embed="rId2"/>
          <a:stretch/>
        </p:blipFill>
        <p:spPr>
          <a:xfrm>
            <a:off x="6411600" y="485280"/>
            <a:ext cx="5458320" cy="365688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B3624B-1538-424B-B637-0439B7817C96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Slides de pedro…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744005A-DC74-49D2-A967-4266B61F1849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290520" y="3429000"/>
            <a:ext cx="1161036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e3e3e3"/>
                </a:solidFill>
                <a:latin typeface="Calisto MT"/>
              </a:rPr>
              <a:t>Avez-vous des question ?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290520" y="1684080"/>
            <a:ext cx="11610360" cy="12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Merci pour votre attention 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95142CC-8BB3-47CF-B4A0-971833527694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15440" y="1014480"/>
            <a:ext cx="11360160" cy="245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oogle Shape;55;p13" descr=""/>
          <p:cNvPicPr/>
          <p:nvPr/>
        </p:nvPicPr>
        <p:blipFill>
          <a:blip r:embed="rId1"/>
          <a:srcRect l="0" t="0" r="0" b="6199"/>
          <a:stretch/>
        </p:blipFill>
        <p:spPr>
          <a:xfrm>
            <a:off x="121320" y="5368320"/>
            <a:ext cx="2374560" cy="14889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1211040" y="3796920"/>
            <a:ext cx="2962080" cy="178380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57;p13" descr=""/>
          <p:cNvPicPr/>
          <p:nvPr/>
        </p:nvPicPr>
        <p:blipFill>
          <a:blip r:embed="rId2"/>
          <a:stretch/>
        </p:blipFill>
        <p:spPr>
          <a:xfrm>
            <a:off x="1504800" y="4065120"/>
            <a:ext cx="2374560" cy="12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Q learning avec une Q-table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447520" y="2193480"/>
            <a:ext cx="6744240" cy="313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b="0" lang="en-US" sz="18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Google Shape;64;p14" descr=""/>
          <p:cNvPicPr/>
          <p:nvPr/>
        </p:nvPicPr>
        <p:blipFill>
          <a:blip r:embed="rId1"/>
          <a:srcRect l="11712" t="0" r="0" b="0"/>
          <a:stretch/>
        </p:blipFill>
        <p:spPr>
          <a:xfrm>
            <a:off x="228960" y="2081880"/>
            <a:ext cx="4465800" cy="336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15440" y="592920"/>
            <a:ext cx="365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40000" y="1669320"/>
            <a:ext cx="5073120" cy="344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6594120" y="592920"/>
            <a:ext cx="365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6347520" y="1865520"/>
            <a:ext cx="5705640" cy="422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743760" y="5328000"/>
            <a:ext cx="1070424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d'états au total: 100 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d'actions au total: 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17</TotalTime>
  <Application>LibreOffice/6.0.7.3$Linux_X86_64 LibreOffice_project/00m0$Build-3</Application>
  <Words>48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2019-01-24T21:20:17Z</dcterms:created>
  <dc:creator>Cédric KUASSIVI</dc:creator>
  <dc:description/>
  <dc:language>en-US</dc:language>
  <cp:lastModifiedBy/>
  <dcterms:modified xsi:type="dcterms:W3CDTF">2019-01-24T23:57:31Z</dcterms:modified>
  <cp:revision>5</cp:revision>
  <dc:subject/>
  <dc:title>Projet de Majeure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